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210 디딤고딕 Bold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TDTD타이틀굴림" panose="020B0600000101010101" charset="-127"/>
      <p:regular r:id="rId37"/>
    </p:embeddedFont>
    <p:embeddedFont>
      <p:font typeface="210 디딤고딕" panose="020B0600000101010101" charset="-127"/>
      <p:regular r:id="rId38"/>
    </p:embeddedFont>
    <p:embeddedFont>
      <p:font typeface="210 디딤고딕 Light" panose="020B0600000101010101" charset="-127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6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4" y="4457226"/>
            <a:ext cx="11480369" cy="34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DB 파이널 프로젝트</a:t>
            </a:r>
          </a:p>
          <a:p>
            <a:pPr algn="l">
              <a:lnSpc>
                <a:spcPts val="14000"/>
              </a:lnSpc>
              <a:spcBef>
                <a:spcPct val="0"/>
              </a:spcBef>
            </a:pPr>
            <a:endParaRPr lang="en-US" sz="10000">
              <a:solidFill>
                <a:srgbClr val="F6FBFE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572170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PROJECT</a:t>
            </a:r>
          </a:p>
          <a:p>
            <a:pPr marL="0" lvl="0" indent="0" algn="l">
              <a:lnSpc>
                <a:spcPts val="5040"/>
              </a:lnSpc>
            </a:pPr>
            <a:endParaRPr lang="en-US" sz="360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2596762" cy="910428"/>
            <a:chOff x="0" y="0"/>
            <a:chExt cx="3462350" cy="1213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19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6FBFE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새 폴더 조</a:t>
              </a: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40966" y="8876030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2024.09.09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82174" y="8876030"/>
            <a:ext cx="464989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정지용, 이명균, 이현건, 백승헌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426641" y="8962225"/>
            <a:ext cx="0" cy="249374"/>
          </a:xfrm>
          <a:prstGeom prst="line">
            <a:avLst/>
          </a:prstGeom>
          <a:ln w="19050" cap="flat">
            <a:solidFill>
              <a:srgbClr val="F2F7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921527" y="8962225"/>
            <a:ext cx="0" cy="249374"/>
          </a:xfrm>
          <a:prstGeom prst="line">
            <a:avLst/>
          </a:prstGeom>
          <a:ln w="19050" cap="flat">
            <a:solidFill>
              <a:srgbClr val="F2F7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6903" y="4345956"/>
            <a:ext cx="13434194" cy="1595089"/>
          </a:xfrm>
          <a:custGeom>
            <a:avLst/>
            <a:gdLst/>
            <a:ahLst/>
            <a:cxnLst/>
            <a:rect l="l" t="t" r="r" b="b"/>
            <a:pathLst>
              <a:path w="13434194" h="1595089">
                <a:moveTo>
                  <a:pt x="0" y="0"/>
                </a:moveTo>
                <a:lnTo>
                  <a:pt x="13434194" y="0"/>
                </a:lnTo>
                <a:lnTo>
                  <a:pt x="13434194" y="1595088"/>
                </a:lnTo>
                <a:lnTo>
                  <a:pt x="0" y="159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50433" y="3712012"/>
            <a:ext cx="13387134" cy="2862977"/>
          </a:xfrm>
          <a:custGeom>
            <a:avLst/>
            <a:gdLst/>
            <a:ahLst/>
            <a:cxnLst/>
            <a:rect l="l" t="t" r="r" b="b"/>
            <a:pathLst>
              <a:path w="13387134" h="2862977">
                <a:moveTo>
                  <a:pt x="0" y="0"/>
                </a:moveTo>
                <a:lnTo>
                  <a:pt x="13387134" y="0"/>
                </a:lnTo>
                <a:lnTo>
                  <a:pt x="13387134" y="2862976"/>
                </a:lnTo>
                <a:lnTo>
                  <a:pt x="0" y="2862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08763" y="4115920"/>
            <a:ext cx="11870475" cy="2619363"/>
          </a:xfrm>
          <a:custGeom>
            <a:avLst/>
            <a:gdLst/>
            <a:ahLst/>
            <a:cxnLst/>
            <a:rect l="l" t="t" r="r" b="b"/>
            <a:pathLst>
              <a:path w="11870475" h="2619363">
                <a:moveTo>
                  <a:pt x="0" y="0"/>
                </a:moveTo>
                <a:lnTo>
                  <a:pt x="11870474" y="0"/>
                </a:lnTo>
                <a:lnTo>
                  <a:pt x="11870474" y="2619362"/>
                </a:lnTo>
                <a:lnTo>
                  <a:pt x="0" y="261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10086" y="4216179"/>
            <a:ext cx="11867827" cy="2418844"/>
          </a:xfrm>
          <a:custGeom>
            <a:avLst/>
            <a:gdLst/>
            <a:ahLst/>
            <a:cxnLst/>
            <a:rect l="l" t="t" r="r" b="b"/>
            <a:pathLst>
              <a:path w="11867827" h="2418844">
                <a:moveTo>
                  <a:pt x="0" y="0"/>
                </a:moveTo>
                <a:lnTo>
                  <a:pt x="11867828" y="0"/>
                </a:lnTo>
                <a:lnTo>
                  <a:pt x="11867828" y="2418844"/>
                </a:lnTo>
                <a:lnTo>
                  <a:pt x="0" y="2418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11412" y="4362426"/>
            <a:ext cx="11865177" cy="1562149"/>
          </a:xfrm>
          <a:custGeom>
            <a:avLst/>
            <a:gdLst/>
            <a:ahLst/>
            <a:cxnLst/>
            <a:rect l="l" t="t" r="r" b="b"/>
            <a:pathLst>
              <a:path w="11865177" h="1562149">
                <a:moveTo>
                  <a:pt x="0" y="0"/>
                </a:moveTo>
                <a:lnTo>
                  <a:pt x="11865176" y="0"/>
                </a:lnTo>
                <a:lnTo>
                  <a:pt x="11865176" y="1562148"/>
                </a:lnTo>
                <a:lnTo>
                  <a:pt x="0" y="156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10086" y="4472362"/>
            <a:ext cx="11867827" cy="1906478"/>
          </a:xfrm>
          <a:custGeom>
            <a:avLst/>
            <a:gdLst/>
            <a:ahLst/>
            <a:cxnLst/>
            <a:rect l="l" t="t" r="r" b="b"/>
            <a:pathLst>
              <a:path w="11867827" h="1906478">
                <a:moveTo>
                  <a:pt x="0" y="0"/>
                </a:moveTo>
                <a:lnTo>
                  <a:pt x="11867828" y="0"/>
                </a:lnTo>
                <a:lnTo>
                  <a:pt x="11867828" y="1906478"/>
                </a:lnTo>
                <a:lnTo>
                  <a:pt x="0" y="1906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89703" y="3997600"/>
            <a:ext cx="5308594" cy="2874409"/>
          </a:xfrm>
          <a:custGeom>
            <a:avLst/>
            <a:gdLst/>
            <a:ahLst/>
            <a:cxnLst/>
            <a:rect l="l" t="t" r="r" b="b"/>
            <a:pathLst>
              <a:path w="5308594" h="2874409">
                <a:moveTo>
                  <a:pt x="0" y="0"/>
                </a:moveTo>
                <a:lnTo>
                  <a:pt x="5308594" y="0"/>
                </a:lnTo>
                <a:lnTo>
                  <a:pt x="5308594" y="2874409"/>
                </a:lnTo>
                <a:lnTo>
                  <a:pt x="0" y="2874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9109820" y="8286861"/>
            <a:ext cx="1120066" cy="511030"/>
          </a:xfrm>
          <a:custGeom>
            <a:avLst/>
            <a:gdLst/>
            <a:ahLst/>
            <a:cxnLst/>
            <a:rect l="l" t="t" r="r" b="b"/>
            <a:pathLst>
              <a:path w="1120066" h="511030">
                <a:moveTo>
                  <a:pt x="0" y="0"/>
                </a:moveTo>
                <a:lnTo>
                  <a:pt x="1120066" y="0"/>
                </a:lnTo>
                <a:lnTo>
                  <a:pt x="1120066" y="511030"/>
                </a:lnTo>
                <a:lnTo>
                  <a:pt x="0" y="511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90328" y="2548530"/>
            <a:ext cx="310087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 err="1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트리거란</a:t>
            </a:r>
            <a:r>
              <a:rPr lang="en-US" sz="5199" dirty="0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07166" y="7338734"/>
            <a:ext cx="1252537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테이블에 INSERT, UPDATE, DELETE 작업이 발생되면 자동으로 실행되는 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48044" y="9136417"/>
            <a:ext cx="13487356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 건의사항이 생성될 때 마다 건의사항에 대한 답변을 댓글에 자동으로 남김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 세팅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4695131"/>
            <a:ext cx="11505009" cy="389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CREATE DEFINER=`root`@`%` TRIGGER tri_notice_i_reply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AFTER INSERT ON notice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FOR EACH ROW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begin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insert into reply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set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rep_text = '고객님 불편 끼쳐 드려 죄송합니다. 추후 이런 불편없도록 개선조치 하도록 하겠습니다.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양해해주셔서 감사합니다.',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ntc_id = new.ntc_id;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5050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80571" y="4742756"/>
            <a:ext cx="11726858" cy="2745377"/>
          </a:xfrm>
          <a:custGeom>
            <a:avLst/>
            <a:gdLst/>
            <a:ahLst/>
            <a:cxnLst/>
            <a:rect l="l" t="t" r="r" b="b"/>
            <a:pathLst>
              <a:path w="11726858" h="2745377">
                <a:moveTo>
                  <a:pt x="0" y="0"/>
                </a:moveTo>
                <a:lnTo>
                  <a:pt x="11726858" y="0"/>
                </a:lnTo>
                <a:lnTo>
                  <a:pt x="11726858" y="2745377"/>
                </a:lnTo>
                <a:lnTo>
                  <a:pt x="0" y="2745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 세팅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4923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13433" y="4742756"/>
            <a:ext cx="11461135" cy="2919092"/>
          </a:xfrm>
          <a:custGeom>
            <a:avLst/>
            <a:gdLst/>
            <a:ahLst/>
            <a:cxnLst/>
            <a:rect l="l" t="t" r="r" b="b"/>
            <a:pathLst>
              <a:path w="11461135" h="2919092">
                <a:moveTo>
                  <a:pt x="0" y="0"/>
                </a:moveTo>
                <a:lnTo>
                  <a:pt x="11461134" y="0"/>
                </a:lnTo>
                <a:lnTo>
                  <a:pt x="11461134" y="2919092"/>
                </a:lnTo>
                <a:lnTo>
                  <a:pt x="0" y="291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 세팅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5685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82174" y="1028700"/>
            <a:ext cx="2596762" cy="548317"/>
            <a:chOff x="0" y="0"/>
            <a:chExt cx="3462350" cy="7310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850164" y="16083"/>
              <a:ext cx="261218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F6FBFE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Index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44000" y="4404494"/>
            <a:ext cx="5721708" cy="5354858"/>
            <a:chOff x="0" y="0"/>
            <a:chExt cx="7628943" cy="713981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580545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  주제선정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488132"/>
              <a:ext cx="580545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03.   개발환경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05966"/>
              <a:ext cx="580545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02.   요구사항 정리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770298"/>
              <a:ext cx="762894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04.   ERD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052464"/>
              <a:ext cx="762894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05.   테이블 명세서 작성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334630"/>
              <a:ext cx="762894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05.   기능 테스트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64828" y="4428431"/>
            <a:ext cx="10610051" cy="5537362"/>
          </a:xfrm>
          <a:custGeom>
            <a:avLst/>
            <a:gdLst/>
            <a:ahLst/>
            <a:cxnLst/>
            <a:rect l="l" t="t" r="r" b="b"/>
            <a:pathLst>
              <a:path w="10610051" h="5537362">
                <a:moveTo>
                  <a:pt x="0" y="0"/>
                </a:moveTo>
                <a:lnTo>
                  <a:pt x="10610051" y="0"/>
                </a:lnTo>
                <a:lnTo>
                  <a:pt x="10610051" y="5537362"/>
                </a:lnTo>
                <a:lnTo>
                  <a:pt x="0" y="5537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108065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가격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나이별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할인율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할인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가격에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임의로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99795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 가격, 나이별 할인율, 할인 가격에 대한 UPDATE문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5169545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가격에 대한 업데이트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set origin_price =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origin_price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schedule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schedule.sch_id = reservation.sch_id);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0803" y="7525326"/>
            <a:ext cx="4604296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할인가격에 대한 업데이트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set sale_price = origin_price * age_per 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83546" y="4676081"/>
            <a:ext cx="7626846" cy="411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할인율에 대한 업데이트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 set age_per = (select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case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5 then 0.25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12 then 0.5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64 then 1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else 0.7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end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where client.user_tel = reservation.user_tel);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17629" y="4428431"/>
            <a:ext cx="10704448" cy="5560077"/>
          </a:xfrm>
          <a:custGeom>
            <a:avLst/>
            <a:gdLst/>
            <a:ahLst/>
            <a:cxnLst/>
            <a:rect l="l" t="t" r="r" b="b"/>
            <a:pathLst>
              <a:path w="10704448" h="5560077">
                <a:moveTo>
                  <a:pt x="0" y="0"/>
                </a:moveTo>
                <a:lnTo>
                  <a:pt x="10704448" y="0"/>
                </a:lnTo>
                <a:lnTo>
                  <a:pt x="10704448" y="5560077"/>
                </a:lnTo>
                <a:lnTo>
                  <a:pt x="0" y="5560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571544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UPDATE를 통해 데이터 값 변경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0803" y="2548530"/>
            <a:ext cx="409441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현황 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79109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SELECT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원하는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조회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10174337" cy="428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a.user_name as "예약자", a.user_age as "나이", d.res_time as "예약시간",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c.s_st) as "출발역",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c.e_st) as "도착역",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c.sch_time as "출발시간", b.tr_name as "기차정보",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d.origin_price as "가격", concat(round((1 - d.age_per) * 100,0),"%할인") as "할인정보" 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d.sale_price  as "할인 가격"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a, train b, schedule c, reservation 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d.user_tel = a.user_tel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c.sch_id = d.sch_id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c.tr_id = b.tr_id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order by "예약시간";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43769" y="4742756"/>
            <a:ext cx="13200461" cy="5027634"/>
          </a:xfrm>
          <a:custGeom>
            <a:avLst/>
            <a:gdLst/>
            <a:ahLst/>
            <a:cxnLst/>
            <a:rect l="l" t="t" r="r" b="b"/>
            <a:pathLst>
              <a:path w="13200461" h="5027634">
                <a:moveTo>
                  <a:pt x="0" y="0"/>
                </a:moveTo>
                <a:lnTo>
                  <a:pt x="13200462" y="0"/>
                </a:lnTo>
                <a:lnTo>
                  <a:pt x="13200462" y="5027633"/>
                </a:lnTo>
                <a:lnTo>
                  <a:pt x="0" y="502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409441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현황 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80633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SELECT 문을 사용해 원하는 데이터를 조회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90941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쿼리문 간소화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99683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VIEW를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복잡한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10174337" cy="467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create view Ticket_View as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a.user_name as "예약자", a.user_age as "나이", d.res_time as "예약시간",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c.s_st) as "출발역",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c.e_st) as "도착역",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c.sch_time as "출발시간", b.tr_name as "기차정보",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d.origin_price as "가격", concat(round((1 - d.age_per) * 100,0),"%할인") as "할인정보" 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d.sale_price  as "할인 가격"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a, train b, schedule c, reservation 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d.user_tel = a.user_tel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c.sch_id = d.sch_id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c.tr_id = b.tr_id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order by "예약시간";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90941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쿼리문 간소화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101207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VIEW를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복잡한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366865"/>
            <a:ext cx="405958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* from Ticket_View;</a:t>
            </a:r>
          </a:p>
        </p:txBody>
      </p:sp>
      <p:sp>
        <p:nvSpPr>
          <p:cNvPr id="13" name="Freeform 13"/>
          <p:cNvSpPr/>
          <p:nvPr/>
        </p:nvSpPr>
        <p:spPr>
          <a:xfrm>
            <a:off x="3069623" y="5128865"/>
            <a:ext cx="13200461" cy="5027634"/>
          </a:xfrm>
          <a:custGeom>
            <a:avLst/>
            <a:gdLst/>
            <a:ahLst/>
            <a:cxnLst/>
            <a:rect l="l" t="t" r="r" b="b"/>
            <a:pathLst>
              <a:path w="13200461" h="5027634">
                <a:moveTo>
                  <a:pt x="0" y="0"/>
                </a:moveTo>
                <a:lnTo>
                  <a:pt x="13200461" y="0"/>
                </a:lnTo>
                <a:lnTo>
                  <a:pt x="13200461" y="5027634"/>
                </a:lnTo>
                <a:lnTo>
                  <a:pt x="0" y="502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43592" y="5465993"/>
            <a:ext cx="3867075" cy="2170453"/>
          </a:xfrm>
          <a:custGeom>
            <a:avLst/>
            <a:gdLst/>
            <a:ahLst/>
            <a:cxnLst/>
            <a:rect l="l" t="t" r="r" b="b"/>
            <a:pathLst>
              <a:path w="3867075" h="2170453">
                <a:moveTo>
                  <a:pt x="0" y="0"/>
                </a:moveTo>
                <a:lnTo>
                  <a:pt x="3867074" y="0"/>
                </a:lnTo>
                <a:lnTo>
                  <a:pt x="3867074" y="2170453"/>
                </a:lnTo>
                <a:lnTo>
                  <a:pt x="0" y="2170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83967" y="6295704"/>
            <a:ext cx="1120066" cy="511030"/>
          </a:xfrm>
          <a:custGeom>
            <a:avLst/>
            <a:gdLst/>
            <a:ahLst/>
            <a:cxnLst/>
            <a:rect l="l" t="t" r="r" b="b"/>
            <a:pathLst>
              <a:path w="1120066" h="511030">
                <a:moveTo>
                  <a:pt x="0" y="0"/>
                </a:moveTo>
                <a:lnTo>
                  <a:pt x="1120066" y="0"/>
                </a:lnTo>
                <a:lnTo>
                  <a:pt x="1120066" y="511030"/>
                </a:lnTo>
                <a:lnTo>
                  <a:pt x="0" y="511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2548530"/>
            <a:ext cx="511001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VIEW 테이블 활용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0803" y="3619441"/>
            <a:ext cx="98963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누리호 기차를 타는 사람들의 이름과 기차 정보를 조회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80803" y="5713019"/>
            <a:ext cx="4889897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예약자, 기차정보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ticket_view tv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기차정보 like '누리호%';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6561" y="8817546"/>
            <a:ext cx="1235923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복잡한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쿼리문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대신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VIEW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테이블을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만들어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간단하게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</a:t>
            </a:r>
            <a:endParaRPr lang="en-US" sz="39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88600" y="7002181"/>
            <a:ext cx="7225204" cy="1470617"/>
          </a:xfrm>
          <a:custGeom>
            <a:avLst/>
            <a:gdLst/>
            <a:ahLst/>
            <a:cxnLst/>
            <a:rect l="l" t="t" r="r" b="b"/>
            <a:pathLst>
              <a:path w="7225204" h="1470617">
                <a:moveTo>
                  <a:pt x="0" y="0"/>
                </a:moveTo>
                <a:lnTo>
                  <a:pt x="7225204" y="0"/>
                </a:lnTo>
                <a:lnTo>
                  <a:pt x="7225204" y="1470617"/>
                </a:lnTo>
                <a:lnTo>
                  <a:pt x="0" y="1470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96280">
            <a:off x="5335215" y="7170252"/>
            <a:ext cx="2409636" cy="680722"/>
          </a:xfrm>
          <a:custGeom>
            <a:avLst/>
            <a:gdLst/>
            <a:ahLst/>
            <a:cxnLst/>
            <a:rect l="l" t="t" r="r" b="b"/>
            <a:pathLst>
              <a:path w="2409636" h="680722">
                <a:moveTo>
                  <a:pt x="0" y="0"/>
                </a:moveTo>
                <a:lnTo>
                  <a:pt x="2409636" y="0"/>
                </a:lnTo>
                <a:lnTo>
                  <a:pt x="2409636" y="680722"/>
                </a:lnTo>
                <a:lnTo>
                  <a:pt x="0" y="680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2548530"/>
            <a:ext cx="511001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VIEW 테이블 활용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0803" y="3619441"/>
            <a:ext cx="92486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출발역이 부산역인 사람들의 이름과 출발일을 조회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80803" y="4666556"/>
            <a:ext cx="9620399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예약자, convert(출발시간,char(10)) as 출발일, 출발역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ticket_view tv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출발역 = '부산역';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6561" y="8817546"/>
            <a:ext cx="1234724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복잡한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쿼리문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대신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VIEW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테이블을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만들어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간단하게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</a:t>
            </a:r>
            <a:endParaRPr lang="en-US" sz="39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58312" y="5761931"/>
            <a:ext cx="4619372" cy="2796668"/>
          </a:xfrm>
          <a:custGeom>
            <a:avLst/>
            <a:gdLst/>
            <a:ahLst/>
            <a:cxnLst/>
            <a:rect l="l" t="t" r="r" b="b"/>
            <a:pathLst>
              <a:path w="4619372" h="2796668">
                <a:moveTo>
                  <a:pt x="0" y="0"/>
                </a:moveTo>
                <a:lnTo>
                  <a:pt x="4619372" y="0"/>
                </a:lnTo>
                <a:lnTo>
                  <a:pt x="4619372" y="2796668"/>
                </a:lnTo>
                <a:lnTo>
                  <a:pt x="0" y="2796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511001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VIEW 테이블 활용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698905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날짜별로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예약건수와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총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매출액을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조회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66561" y="8817546"/>
            <a:ext cx="1228303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복잡한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쿼리문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대신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VIEW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테이블을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만들어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간단하게</a:t>
            </a:r>
            <a:r>
              <a:rPr lang="en-US" sz="39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9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</a:t>
            </a:r>
            <a:endParaRPr lang="en-US" sz="39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0803" y="4685606"/>
            <a:ext cx="11674376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convert(출발시간,char(10)) as 출발일, count(*) as 건수, sum(할인가격) as 매출액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ticket_view tv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group by convert(출발시간,char(10))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order by 출발시간;</a:t>
            </a:r>
          </a:p>
        </p:txBody>
      </p:sp>
      <p:sp>
        <p:nvSpPr>
          <p:cNvPr id="15" name="Freeform 15"/>
          <p:cNvSpPr/>
          <p:nvPr/>
        </p:nvSpPr>
        <p:spPr>
          <a:xfrm rot="1096280">
            <a:off x="5974586" y="6897241"/>
            <a:ext cx="3110087" cy="878600"/>
          </a:xfrm>
          <a:custGeom>
            <a:avLst/>
            <a:gdLst/>
            <a:ahLst/>
            <a:cxnLst/>
            <a:rect l="l" t="t" r="r" b="b"/>
            <a:pathLst>
              <a:path w="3110087" h="878600">
                <a:moveTo>
                  <a:pt x="0" y="0"/>
                </a:moveTo>
                <a:lnTo>
                  <a:pt x="3110087" y="0"/>
                </a:lnTo>
                <a:lnTo>
                  <a:pt x="3110087" y="878599"/>
                </a:lnTo>
                <a:lnTo>
                  <a:pt x="0" y="878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7929" y="8138234"/>
            <a:ext cx="17630071" cy="2148766"/>
            <a:chOff x="0" y="0"/>
            <a:chExt cx="23506761" cy="28650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65983" b="12727"/>
            <a:stretch>
              <a:fillRect/>
            </a:stretch>
          </p:blipFill>
          <p:spPr>
            <a:xfrm>
              <a:off x="0" y="0"/>
              <a:ext cx="23506761" cy="286502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2614811" y="3520821"/>
            <a:ext cx="11103682" cy="311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추석이 다가오고 있다. </a:t>
            </a:r>
          </a:p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추석을 맞아 많은 사람들이 고향으로 돌아가거나 여행을 떠나고 싶어 한다.</a:t>
            </a:r>
          </a:p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이때, 원하는 목적지로 가기 위해서는 교통편이 필요하다. </a:t>
            </a:r>
          </a:p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특히 기차를 이용해 이동하려는 사람들이 많다. </a:t>
            </a:r>
          </a:p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그래서 기차 예약 시스템을 주제로 선택하여 사람들이 원하는 기차를 </a:t>
            </a: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쉽게 예약하고 편리하게 이용할 수 있도록 한다.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주제선정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요구사항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28634" y="2849402"/>
            <a:ext cx="13130666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기차표를 예약하는 시스템을 만들고 싶다.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고객은 아이디, 비밀번호, 이름, 전화번호, 나이로 구성된다.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고객은 회원 및 비회원으로 기차를 예매할 수 있다.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기차를 예약할 때 출발시간과 출발 역, 도착 역을 정한 후 조회한다.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기차 종류에 따라서 일반석과 VIP석으로 나누어진다.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가격은 거리에 따라 5000원씩 증가한다.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기차를 선택 후 고객 나이에 따라 할인율이 들어간다.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예매한 정보에 따라 할인 후 실제 가격이 표시된다.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회원의 건의사항을 게시판으로 받는다.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관리자는 건의사항에 대해 자동으로 답변을 남긴다.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964832" y="3034474"/>
            <a:ext cx="7177189" cy="6819530"/>
            <a:chOff x="0" y="0"/>
            <a:chExt cx="9569586" cy="90927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69586" cy="6108246"/>
            </a:xfrm>
            <a:custGeom>
              <a:avLst/>
              <a:gdLst/>
              <a:ahLst/>
              <a:cxnLst/>
              <a:rect l="l" t="t" r="r" b="b"/>
              <a:pathLst>
                <a:path w="9569586" h="6108246">
                  <a:moveTo>
                    <a:pt x="0" y="0"/>
                  </a:moveTo>
                  <a:lnTo>
                    <a:pt x="9569586" y="0"/>
                  </a:lnTo>
                  <a:lnTo>
                    <a:pt x="9569586" y="6108246"/>
                  </a:lnTo>
                  <a:lnTo>
                    <a:pt x="0" y="610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036215" y="6690713"/>
              <a:ext cx="5497155" cy="2401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DBMS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Ver. 11.5.2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48925" y="4260627"/>
            <a:ext cx="5542139" cy="5593377"/>
            <a:chOff x="0" y="0"/>
            <a:chExt cx="7389518" cy="74578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89518" cy="3694759"/>
            </a:xfrm>
            <a:custGeom>
              <a:avLst/>
              <a:gdLst/>
              <a:ahLst/>
              <a:cxnLst/>
              <a:rect l="l" t="t" r="r" b="b"/>
              <a:pathLst>
                <a:path w="7389518" h="3694759">
                  <a:moveTo>
                    <a:pt x="0" y="0"/>
                  </a:moveTo>
                  <a:lnTo>
                    <a:pt x="7389518" y="0"/>
                  </a:lnTo>
                  <a:lnTo>
                    <a:pt x="7389518" y="3694759"/>
                  </a:lnTo>
                  <a:lnTo>
                    <a:pt x="0" y="3694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517316" y="5055843"/>
              <a:ext cx="4354886" cy="2401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DB Tool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Ver. 24.1.5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5426964" y="6264603"/>
            <a:ext cx="7315200" cy="118872"/>
          </a:xfrm>
          <a:custGeom>
            <a:avLst/>
            <a:gdLst/>
            <a:ahLst/>
            <a:cxnLst/>
            <a:rect l="l" t="t" r="r" b="b"/>
            <a:pathLst>
              <a:path w="7315200" h="118872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개발환경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16715" y="2639851"/>
            <a:ext cx="7854570" cy="7036149"/>
          </a:xfrm>
          <a:custGeom>
            <a:avLst/>
            <a:gdLst/>
            <a:ahLst/>
            <a:cxnLst/>
            <a:rect l="l" t="t" r="r" b="b"/>
            <a:pathLst>
              <a:path w="7854570" h="7036149">
                <a:moveTo>
                  <a:pt x="0" y="0"/>
                </a:moveTo>
                <a:lnTo>
                  <a:pt x="7854570" y="0"/>
                </a:lnTo>
                <a:lnTo>
                  <a:pt x="7854570" y="7036149"/>
                </a:lnTo>
                <a:lnTo>
                  <a:pt x="0" y="7036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ERD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endParaRPr lang="en-US" sz="7200">
              <a:solidFill>
                <a:srgbClr val="F6FBFE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06118" y="3942847"/>
            <a:ext cx="11875764" cy="2401306"/>
          </a:xfrm>
          <a:custGeom>
            <a:avLst/>
            <a:gdLst/>
            <a:ahLst/>
            <a:cxnLst/>
            <a:rect l="l" t="t" r="r" b="b"/>
            <a:pathLst>
              <a:path w="11875764" h="2401306">
                <a:moveTo>
                  <a:pt x="0" y="0"/>
                </a:moveTo>
                <a:lnTo>
                  <a:pt x="11875764" y="0"/>
                </a:lnTo>
                <a:lnTo>
                  <a:pt x="11875764" y="2401306"/>
                </a:lnTo>
                <a:lnTo>
                  <a:pt x="0" y="2401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93052" y="4184948"/>
            <a:ext cx="13501896" cy="1917105"/>
          </a:xfrm>
          <a:custGeom>
            <a:avLst/>
            <a:gdLst/>
            <a:ahLst/>
            <a:cxnLst/>
            <a:rect l="l" t="t" r="r" b="b"/>
            <a:pathLst>
              <a:path w="13501896" h="1917105">
                <a:moveTo>
                  <a:pt x="0" y="0"/>
                </a:moveTo>
                <a:lnTo>
                  <a:pt x="13501896" y="0"/>
                </a:lnTo>
                <a:lnTo>
                  <a:pt x="13501896" y="1917104"/>
                </a:lnTo>
                <a:lnTo>
                  <a:pt x="0" y="191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97876" y="4235103"/>
            <a:ext cx="12892249" cy="1816794"/>
          </a:xfrm>
          <a:custGeom>
            <a:avLst/>
            <a:gdLst/>
            <a:ahLst/>
            <a:cxnLst/>
            <a:rect l="l" t="t" r="r" b="b"/>
            <a:pathLst>
              <a:path w="12892249" h="1816794">
                <a:moveTo>
                  <a:pt x="0" y="0"/>
                </a:moveTo>
                <a:lnTo>
                  <a:pt x="12892248" y="0"/>
                </a:lnTo>
                <a:lnTo>
                  <a:pt x="12892248" y="1816794"/>
                </a:lnTo>
                <a:lnTo>
                  <a:pt x="0" y="1816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Microsoft Office PowerPoint</Application>
  <PresentationFormat>사용자 지정</PresentationFormat>
  <Paragraphs>156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210 디딤고딕 Bold</vt:lpstr>
      <vt:lpstr>Calibri</vt:lpstr>
      <vt:lpstr>TDTD타이틀굴림</vt:lpstr>
      <vt:lpstr>210 디딤고딕</vt:lpstr>
      <vt:lpstr>210 디딤고딕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cp:lastModifiedBy>16</cp:lastModifiedBy>
  <cp:revision>2</cp:revision>
  <dcterms:created xsi:type="dcterms:W3CDTF">2006-08-16T00:00:00Z</dcterms:created>
  <dcterms:modified xsi:type="dcterms:W3CDTF">2024-09-09T03:36:54Z</dcterms:modified>
  <dc:identifier>DAGP9Xm8IaE</dc:identifier>
</cp:coreProperties>
</file>